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89" r:id="rId6"/>
    <p:sldId id="291" r:id="rId7"/>
    <p:sldId id="300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5274" autoAdjust="0"/>
  </p:normalViewPr>
  <p:slideViewPr>
    <p:cSldViewPr snapToGrid="0">
      <p:cViewPr varScale="1">
        <p:scale>
          <a:sx n="70" d="100"/>
          <a:sy n="70" d="100"/>
        </p:scale>
        <p:origin x="-73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20EA5F0D-C1DC-412F-A146-DDB3A74B588F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BAE14B8-3CC9-472D-9BC5-A84D80684DE2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A8CDE508-72C8-4AB5-AA9C-1584D31690E0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7FB667E1-E601-4AAF-B95C-B25720D70A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418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789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4489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438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7678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 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orme libre 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orme libre 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orme libre 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orme libre 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orme libre 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orme libre 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orme libre 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orme libre 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orme libre 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orme libre 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orme libre 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orme libre 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orme libre 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orme libre 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orme libre 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orme libre 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orme libre 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orme libre 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orme libre 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orme libre 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orme libre 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orme libre 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orme libre 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orme libre 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orme libre 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orme libre 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orme libre 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orme libre 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orme libre 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orme libre 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orme libre 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orme libre 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orme libre 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orme libre 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orme libre 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40" name="Groupe 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orme libre 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orme libre 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orme libre 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orme libre 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orme libre 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orme libre 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orme libre 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9" name="Forme libre 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50" name="Groupe 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orme libre 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orme libre 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orme libre 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orme libre 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 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orme libre 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orme libre 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orme libre 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59" name="Forme libre 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0" name="Forme libre 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1" name="Groupe 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orme libre 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orme libre 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orme libre 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orme libre 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orme libre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orme libre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orme libre 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" name="Forme libre 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orme libre 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orme libre 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orme libre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orme libre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orme libre 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6" name="Forme libre 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7" name="Forme libre 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orme libre 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9" name="Forme libre 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orme libre 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81" name="Groupe 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orme libre 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orme libre 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orme libre 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Forme libre 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orme libre 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87" name="Groupe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orme libre 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orme libre 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orme libre 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orme libre 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orme libre 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orme libre 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94" name="Groupe 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orme libre 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orme libre 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orme libre 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8" name="Forme libre 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99" name="Groupe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orme libre 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1" name="Forme libre 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orme libre 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3" name="Forme libre 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4" name="Forme libre 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orme libre 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6" name="Groupe 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orme libre 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8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Forme libre 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Forme libre 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Forme libre 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Forme libre 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Forme libre 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Forme libre 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15" name="Forme libre 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6" name="Forme libre 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7" name="Groupe 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orme libre 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9" name="Forme libre 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orme libre 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orme libre 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orme libre 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orme libre 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orme libre 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5" name="Forme libre 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orme libre 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orme libre 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Forme libre 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9" name="Forme libre 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orme libre 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orme libre 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Forme libre 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3" name="Forme libre 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orme libre 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orme libre 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Forme libre 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7" name="Forme libre 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orme libre 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orme libre 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Forme libre 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1" name="Forme libre 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2" name="Forme libre 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3" name="Forme libre 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4" name="Forme libre 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5" name="Forme libre 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46" name="Groupe 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orme libre 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8" name="Forme libre 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9" name="Forme libre 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0" name="Forme libre 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1" name="Forme libre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2" name="Forme libre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3" name="Forme libre 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4" name="Forme libre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5" name="Forme libre 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6" name="Forme libre 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7" name="Forme libre 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8" name="Forme libre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9" name="Forme libre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0" name="Forme libre 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1" name="Forme libre 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Forme libre 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Forme libre 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Forme libre 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5" name="Forme libre 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6" name="Forme libre 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Forme libre 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Forme libre 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Forme libre 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0" name="Forme libre 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71" name="Groupe 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orme libre 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3" name="Forme libre 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5" name="Forme libre 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Forme libre 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orme libre 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Forme libre 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Forme libre 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fr-FR" sz="6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r-FR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fr-FR" sz="2800"/>
            </a:lvl2pPr>
            <a:lvl3pPr marL="914400" indent="0" algn="ctr" latinLnBrk="0">
              <a:buNone/>
              <a:defRPr lang="fr-FR" sz="2400"/>
            </a:lvl3pPr>
            <a:lvl4pPr marL="1371600" indent="0" algn="ctr" latinLnBrk="0">
              <a:buNone/>
              <a:defRPr lang="fr-FR" sz="2000"/>
            </a:lvl4pPr>
            <a:lvl5pPr marL="1828800" indent="0" algn="ctr" latinLnBrk="0">
              <a:buNone/>
              <a:defRPr lang="fr-FR" sz="2000"/>
            </a:lvl5pPr>
            <a:lvl6pPr marL="2286000" indent="0" algn="ctr" latinLnBrk="0">
              <a:buNone/>
              <a:defRPr lang="fr-FR" sz="2000"/>
            </a:lvl6pPr>
            <a:lvl7pPr marL="2743200" indent="0" algn="ctr" latinLnBrk="0">
              <a:buNone/>
              <a:defRPr lang="fr-FR" sz="2000"/>
            </a:lvl7pPr>
            <a:lvl8pPr marL="3200400" indent="0" algn="ctr" latinLnBrk="0">
              <a:buNone/>
              <a:defRPr lang="fr-FR" sz="2000"/>
            </a:lvl8pPr>
            <a:lvl9pPr marL="3657600" indent="0" algn="ctr" latinLnBrk="0">
              <a:buNone/>
              <a:defRPr lang="fr-FR" sz="20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fr-FR"/>
            </a:lvl6pPr>
            <a:lvl7pPr latinLnBrk="0">
              <a:defRPr lang="fr-FR"/>
            </a:lvl7pPr>
            <a:lvl8pPr latinLnBrk="0">
              <a:defRPr lang="fr-FR"/>
            </a:lvl8pPr>
            <a:lvl9pPr latinLnBrk="0">
              <a:defRPr lang="fr-FR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fr-FR" sz="52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fr-F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fr-FR" sz="2000"/>
            </a:lvl1pPr>
            <a:lvl2pPr latinLnBrk="0">
              <a:defRPr lang="fr-FR" sz="1800"/>
            </a:lvl2pPr>
            <a:lvl3pPr latinLnBrk="0">
              <a:defRPr lang="fr-FR" sz="1600"/>
            </a:lvl3pPr>
            <a:lvl4pPr latinLnBrk="0">
              <a:defRPr lang="fr-FR" sz="1400"/>
            </a:lvl4pPr>
            <a:lvl5pPr latinLnBrk="0">
              <a:defRPr lang="fr-FR" sz="1400"/>
            </a:lvl5pPr>
            <a:lvl6pPr latinLnBrk="0">
              <a:defRPr lang="fr-FR" sz="1800"/>
            </a:lvl6pPr>
            <a:lvl7pPr latinLnBrk="0">
              <a:defRPr lang="fr-FR" sz="1800"/>
            </a:lvl7pPr>
            <a:lvl8pPr latinLnBrk="0">
              <a:defRPr lang="fr-FR" sz="1800"/>
            </a:lvl8pPr>
            <a:lvl9pPr latinLnBrk="0">
              <a:defRPr lang="fr-FR"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fr-FR" sz="2000"/>
            </a:lvl1pPr>
            <a:lvl2pPr latinLnBrk="0">
              <a:defRPr lang="fr-FR" sz="1800"/>
            </a:lvl2pPr>
            <a:lvl3pPr latinLnBrk="0">
              <a:defRPr lang="fr-FR" sz="1600"/>
            </a:lvl3pPr>
            <a:lvl4pPr latinLnBrk="0">
              <a:defRPr lang="fr-FR" sz="1400"/>
            </a:lvl4pPr>
            <a:lvl5pPr latinLnBrk="0">
              <a:defRPr lang="fr-FR" sz="1400"/>
            </a:lvl5pPr>
            <a:lvl6pPr latinLnBrk="0">
              <a:defRPr lang="fr-FR" sz="1800"/>
            </a:lvl6pPr>
            <a:lvl7pPr latinLnBrk="0">
              <a:defRPr lang="fr-FR" sz="1800"/>
            </a:lvl7pPr>
            <a:lvl8pPr latinLnBrk="0">
              <a:defRPr lang="fr-FR" sz="1800"/>
            </a:lvl8pPr>
            <a:lvl9pPr latinLnBrk="0">
              <a:defRPr lang="fr-FR"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fr-FR"/>
              <a:pPr/>
              <a:t>09/12/2014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0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fr-FR" sz="2000"/>
            </a:lvl1pPr>
            <a:lvl2pPr latinLnBrk="0">
              <a:defRPr lang="fr-FR" sz="1800"/>
            </a:lvl2pPr>
            <a:lvl3pPr latinLnBrk="0">
              <a:defRPr lang="fr-FR" sz="1600"/>
            </a:lvl3pPr>
            <a:lvl4pPr latinLnBrk="0">
              <a:defRPr lang="fr-FR" sz="1400"/>
            </a:lvl4pPr>
            <a:lvl5pPr latinLnBrk="0">
              <a:defRPr lang="fr-FR" sz="14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fr-FR" sz="20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fr-FR" sz="2000"/>
            </a:lvl1pPr>
            <a:lvl2pPr latinLnBrk="0">
              <a:defRPr lang="fr-FR" sz="1800"/>
            </a:lvl2pPr>
            <a:lvl3pPr latinLnBrk="0">
              <a:defRPr lang="fr-FR" sz="1600"/>
            </a:lvl3pPr>
            <a:lvl4pPr latinLnBrk="0">
              <a:defRPr lang="fr-FR" sz="1400"/>
            </a:lvl4pPr>
            <a:lvl5pPr latinLnBrk="0">
              <a:defRPr lang="fr-FR" sz="1400"/>
            </a:lvl5pPr>
            <a:lvl6pPr latinLnBrk="0">
              <a:defRPr lang="fr-FR" sz="1600"/>
            </a:lvl6pPr>
            <a:lvl7pPr latinLnBrk="0">
              <a:defRPr lang="fr-FR" sz="1600"/>
            </a:lvl7pPr>
            <a:lvl8pPr latinLnBrk="0">
              <a:defRPr lang="fr-FR" sz="1600"/>
            </a:lvl8pPr>
            <a:lvl9pPr latinLnBrk="0">
              <a:defRPr lang="fr-FR"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fr-FR"/>
              <a:pPr/>
              <a:t>09/12/2014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 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Forme libre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orme libre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9" name="Groupe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orme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orme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orme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orme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orme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orme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orme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orme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orme libre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orme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orme libre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orme libre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6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7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9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2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4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7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8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0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93" name="Groupe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orme libre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5" name="Forme libre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orme libre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orme libre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8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9" name="Forme libre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0" name="Forme libre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1" name="Forme libre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2" name="Forme libre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3" name="Forme libre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4" name="Forme libre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5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6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7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8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9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0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1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2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3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4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5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6" name="Forme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7" name="Forme libre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8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9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3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4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5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6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8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9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0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1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2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3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4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5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6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7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8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9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0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1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2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3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4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5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6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7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8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9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0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1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2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3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4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5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6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7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8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9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0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1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2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3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4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5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6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7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8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9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0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1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2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3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4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5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77" name="Groupe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orme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Forme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0" name="Forme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1" name="Forme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2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3" name="Forme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4" name="Forme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5" name="Forme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6" name="Forme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7" name="Forme libre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8" name="Forme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9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0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1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2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3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4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5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6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7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8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9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0" name="Forme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1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2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3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4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5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6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7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8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9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0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1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2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3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5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6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9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0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2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3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6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7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9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0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3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4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6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7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0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1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3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4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5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7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8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1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2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4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5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8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9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60" name="Groupe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orme libre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2" name="Forme libre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" name="Forme libre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" name="Forme libre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5" name="Forme libre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6" name="Forme libre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" name="Forme libre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8" name="Forme libre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9" name="Forme libre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" name="Forme libre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" name="Forme libre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2" name="Forme libre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3" name="Forme libre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orme libre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5" name="Forme libre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6" name="Forme libre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7" name="Forme libre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orme libre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9" name="Forme libre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0" name="Forme libre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" name="Forme libre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2" name="Forme libre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3" name="Forme libre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4" name="Forme libre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orme libre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orme libre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7" name="Forme libre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" name="Forme libre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89" name="Groupe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orme libre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1" name="Ovale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" name="Forme libre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3" name="Forme libre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4" name="Forme libre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" name="Forme libre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" name="Forme libre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7" name="Forme libre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8" name="Forme libre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" name="Forme libre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0" name="Forme libre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1" name="Forme libre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" name="Forme libre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" name="Forme libre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4" name="Forme libre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5" name="Forme libre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" name="Forme libre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7" name="Forme libre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8" name="Forme libre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" name="Forme libre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10" name="Forme libre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11" name="Groupe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orme libre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" name="Forme libre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4" name="Forme libre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5" name="Forme libre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6" name="Forme libre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" name="Forme libre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8" name="Forme libre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9" name="Forme libre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" name="Forme libre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" name="Forme libre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2" name="Forme libre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3" name="Forme libre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" name="Forme libre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5" name="Forme libre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6" name="Forme libre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" name="Forme libre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" name="Forme libre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9" name="Forme libre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0" name="Forme libre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" name="Forme libre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2" name="Forme libre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3" name="Forme libre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" name="Forme libre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" name="Forme libre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6" name="Forme libre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7" name="Forme libre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" name="Forme libre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9" name="Forme libre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0" name="Forme libre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" name="Forme libre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" name="Forme libre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3" name="Forme libre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4" name="Forme libre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" name="Forme libre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6" name="Forme libre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7" name="Forme libre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48" name="Groupe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e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orme libre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6" name="Forme libre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7" name="Forme libre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8" name="Forme libre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9" name="Forme libre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0" name="Forme libre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1" name="Forme libre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2" name="Forme libre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3" name="Forme libre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4" name="Forme libre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5" name="Forme libre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6" name="Forme libre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7" name="Forme libre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8" name="Forme libre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9" name="Forme libre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0" name="Forme libre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1" name="Forme libre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2" name="Forme libre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3" name="Forme libre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4" name="Forme libre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5" name="Forme libre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6" name="Forme libre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7" name="Forme libre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8" name="Forme libre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9" name="Forme libre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0" name="Forme libre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1" name="Forme libre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2" name="Forme libre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3" name="Forme libre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4" name="Forme libre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5" name="Forme libre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6" name="Forme libre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7" name="Forme libre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8" name="Forme libre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9" name="Forme libre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0" name="Forme libre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1" name="Forme libre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2" name="Forme libre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3" name="Forme libre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4" name="Forme libre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5" name="Forme libre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6" name="Forme libre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7" name="Forme libre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8" name="Forme libre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9" name="Forme libre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0" name="Forme libre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1" name="Forme libre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50" name="Groupe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orme libre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7" name="Forme libre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8" name="Forme libre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9" name="Forme libre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0" name="Forme libre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1" name="Forme libre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2" name="Forme libre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3" name="Forme libre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4" name="Forme libre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51" name="Groupe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orme libre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0" name="Forme libre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1" name="Forme libre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2" name="Forme libre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3" name="Forme libre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4" name="Forme libre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5" name="Forme libre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52" name="Groupe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orme libre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4" name="Forme libre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5" name="Forme libre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6" name="Forme libre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7" name="Forme libre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8" name="Forme libre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422" name="Groupe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orme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4" name="Forme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5" name="Forme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6" name="Forme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7" name="Forme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8" name="Forme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9" name="Forme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0" name="Forme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431" name="Groupe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orme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3" name="Forme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4" name="Forme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5" name="Forme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6" name="Forme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7" name="Forme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8" name="Forme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9" name="Forme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440" name="Groupe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orme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2" name="Forme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3" name="Forme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4" name="Forme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5" name="Forme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6" name="Forme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7" name="Forme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8" name="Forme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 smtClean="0"/>
              <a:pPr/>
              <a:t>09/12/2014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fr-FR" sz="34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fr-FR" sz="2000"/>
            </a:lvl1pPr>
            <a:lvl2pPr latinLnBrk="0">
              <a:defRPr lang="fr-FR" sz="1800"/>
            </a:lvl2pPr>
            <a:lvl3pPr latinLnBrk="0">
              <a:defRPr lang="fr-FR" sz="1600"/>
            </a:lvl3pPr>
            <a:lvl4pPr latinLnBrk="0">
              <a:defRPr lang="fr-FR" sz="1400"/>
            </a:lvl4pPr>
            <a:lvl5pPr latinLnBrk="0">
              <a:defRPr lang="fr-FR" sz="1400"/>
            </a:lvl5pPr>
            <a:lvl6pPr latinLnBrk="0">
              <a:defRPr lang="fr-FR" sz="1400"/>
            </a:lvl6pPr>
            <a:lvl7pPr latinLnBrk="0">
              <a:defRPr lang="fr-FR" sz="1400"/>
            </a:lvl7pPr>
            <a:lvl8pPr latinLnBrk="0">
              <a:defRPr lang="fr-FR" sz="1400"/>
            </a:lvl8pPr>
            <a:lvl9pPr latinLnBrk="0">
              <a:defRPr lang="fr-FR" sz="14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r-FR" sz="16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fr-FR" sz="3400" b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fr-FR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r-FR" sz="16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orme libre 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Forme libre 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0" name="Groupe 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orme libre 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orme libre 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orme libre 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orme libre 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orme libre 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orme libre 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orme libre 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orme libre 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9" name="Groupe 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orme libre 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orme libre 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orme libre 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orme libre 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orme libre 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orme libre 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6" name="Groupe 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orme libre 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orme libre 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orme libre 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orme libre 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orme libre 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orme libre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orme libre 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4" name="Groupe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orme libre 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orme libre 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orme libre 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orme libre 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orme libre 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orme libre 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orme libre 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orme libre 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43" name="Groupe 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orme libre 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orme libre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orme libre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orme libre 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orme libre 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orme libre 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orme libre 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orme libre 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52" name="Groupe 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orme libre 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orme libre 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 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orme libre 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orme libre 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orme libre 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orme libre 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orme libre 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1" name="Groupe 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orme libre 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orme libre 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orme libre 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orme libre 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orme libre 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orme libre 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 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fr-FR"/>
              <a:pPr/>
              <a:t>09/12/2014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800" cap="none" baseline="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fr-FR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fr-FR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fr-FR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fr-FR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400" b="1" dirty="0">
                <a:solidFill>
                  <a:srgbClr val="6C911C"/>
                </a:solidFill>
                <a:latin typeface="Comic Sans MS" charset="0"/>
              </a:rPr>
              <a:t>L</a:t>
            </a:r>
            <a:r>
              <a:rPr lang="fr-FR" sz="5400" b="1" dirty="0">
                <a:solidFill>
                  <a:srgbClr val="000000"/>
                </a:solidFill>
                <a:latin typeface="Comic Sans MS" charset="0"/>
              </a:rPr>
              <a:t>e </a:t>
            </a:r>
            <a:r>
              <a:rPr lang="fr-FR" sz="5400" b="1" dirty="0">
                <a:solidFill>
                  <a:srgbClr val="6C911C"/>
                </a:solidFill>
                <a:latin typeface="Comic Sans MS" charset="0"/>
              </a:rPr>
              <a:t>C</a:t>
            </a:r>
            <a:r>
              <a:rPr lang="fr-FR" sz="5400" b="1" dirty="0">
                <a:solidFill>
                  <a:srgbClr val="000000"/>
                </a:solidFill>
                <a:latin typeface="Comic Sans MS" charset="0"/>
              </a:rPr>
              <a:t>ollège</a:t>
            </a:r>
            <a:r>
              <a:rPr lang="fr-FR" sz="5400" b="1" dirty="0">
                <a:solidFill>
                  <a:srgbClr val="6C911C"/>
                </a:solidFill>
                <a:latin typeface="Comic Sans MS" charset="0"/>
              </a:rPr>
              <a:t> J</a:t>
            </a:r>
            <a:r>
              <a:rPr lang="fr-FR" sz="5400" b="1" dirty="0">
                <a:latin typeface="Comic Sans MS" charset="0"/>
              </a:rPr>
              <a:t>ean-</a:t>
            </a:r>
            <a:r>
              <a:rPr lang="fr-FR" sz="5400" b="1" dirty="0">
                <a:solidFill>
                  <a:srgbClr val="6C911C"/>
                </a:solidFill>
                <a:latin typeface="Comic Sans MS" charset="0"/>
              </a:rPr>
              <a:t>C</a:t>
            </a:r>
            <a:r>
              <a:rPr lang="fr-FR" sz="5400" b="1" dirty="0">
                <a:latin typeface="Comic Sans MS" charset="0"/>
              </a:rPr>
              <a:t>astel</a:t>
            </a:r>
            <a:endParaRPr lang="fr-FR" dirty="0"/>
          </a:p>
        </p:txBody>
      </p:sp>
      <p:sp>
        <p:nvSpPr>
          <p:cNvPr id="5" name="Sous-titre 4"/>
          <p:cNvSpPr>
            <a:spLocks noGrp="1"/>
          </p:cNvSpPr>
          <p:nvPr>
            <p:ph type="subTitle" idx="1"/>
          </p:nvPr>
        </p:nvSpPr>
        <p:spPr>
          <a:xfrm>
            <a:off x="3570523" y="2369466"/>
            <a:ext cx="6916336" cy="1771600"/>
          </a:xfrm>
        </p:spPr>
        <p:txBody>
          <a:bodyPr/>
          <a:lstStyle/>
          <a:p>
            <a:pPr algn="r"/>
            <a:r>
              <a:rPr lang="fr-FR" sz="2800" dirty="0">
                <a:solidFill>
                  <a:srgbClr val="83833C"/>
                </a:solidFill>
                <a:latin typeface="Comic Sans MS"/>
              </a:rPr>
              <a:t>Verdit   </a:t>
            </a:r>
            <a:endParaRPr lang="fr-FR" dirty="0">
              <a:solidFill>
                <a:srgbClr val="83833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84913" y="5080013"/>
            <a:ext cx="35687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>
                <a:solidFill>
                  <a:srgbClr val="83833C"/>
                </a:solidFill>
                <a:latin typeface="Comic Sans MS"/>
              </a:rPr>
              <a:t>Dans l'ordre chronologique</a:t>
            </a:r>
            <a:endParaRPr lang="fr-FR">
              <a:solidFill>
                <a:srgbClr val="838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8258" y="118124"/>
            <a:ext cx="9133730" cy="1233424"/>
          </a:xfrm>
        </p:spPr>
        <p:txBody>
          <a:bodyPr/>
          <a:lstStyle/>
          <a:p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P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apiers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R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ecyclés et 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B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ouchons</a:t>
            </a:r>
            <a:endParaRPr lang="fr-FR" b="1" dirty="0">
              <a:solidFill>
                <a:srgbClr val="6C911C"/>
              </a:solidFill>
              <a:latin typeface="Comic Sans MS" charset="0"/>
            </a:endParaRPr>
          </a:p>
        </p:txBody>
      </p:sp>
      <p:pic>
        <p:nvPicPr>
          <p:cNvPr id="4" name="Espace réservé du contenu 3" descr="durable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40000">
            <a:off x="721078" y="1622002"/>
            <a:ext cx="2534168" cy="1904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 2" descr="durable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000">
            <a:off x="8000130" y="3324770"/>
            <a:ext cx="2899991" cy="2189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3429013" y="1905013"/>
            <a:ext cx="51816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latin typeface="Comic Sans MS"/>
              </a:rPr>
              <a:t>En 2012 le collège Jean-Castel </a:t>
            </a:r>
            <a:r>
              <a:rPr lang="fr-FR" dirty="0" smtClean="0">
                <a:latin typeface="Comic Sans MS"/>
              </a:rPr>
              <a:t>débute </a:t>
            </a:r>
            <a:r>
              <a:rPr lang="fr-FR" dirty="0">
                <a:latin typeface="Comic Sans MS"/>
              </a:rPr>
              <a:t>avec le traitement du papier en </a:t>
            </a:r>
            <a:r>
              <a:rPr lang="fr-FR" dirty="0" smtClean="0">
                <a:latin typeface="Comic Sans MS"/>
              </a:rPr>
              <a:t>utilisant </a:t>
            </a:r>
            <a:r>
              <a:rPr lang="fr-FR" dirty="0">
                <a:latin typeface="Comic Sans MS"/>
              </a:rPr>
              <a:t>des </a:t>
            </a:r>
            <a:r>
              <a:rPr lang="fr-FR" dirty="0" smtClean="0">
                <a:latin typeface="Comic Sans MS"/>
              </a:rPr>
              <a:t>boîtes </a:t>
            </a:r>
            <a:r>
              <a:rPr lang="fr-FR" dirty="0">
                <a:latin typeface="Comic Sans MS"/>
              </a:rPr>
              <a:t>en carton customisées permettant de stocker le papier.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59213" y="3746513"/>
            <a:ext cx="4064000" cy="92392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fr-FR" dirty="0">
                <a:latin typeface="Comic Sans MS"/>
              </a:rPr>
              <a:t>La même classe DD organise une collecte de bouchons au nom d'une association .</a:t>
            </a:r>
          </a:p>
        </p:txBody>
      </p:sp>
    </p:spTree>
    <p:extLst>
      <p:ext uri="{BB962C8B-B14F-4D97-AF65-F5344CB8AC3E}">
        <p14:creationId xmlns:p14="http://schemas.microsoft.com/office/powerpoint/2010/main" xmlns="" val="31546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L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e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P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ère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N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oël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VERT </a:t>
            </a: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et le 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>C</a:t>
            </a: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ompost</a:t>
            </a:r>
            <a:endParaRPr lang="fr-FR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5" name="Espace réservé du contenu 4" descr="secours 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60000">
            <a:off x="643843" y="1496876"/>
            <a:ext cx="2343593" cy="17543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 2" descr="000_0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0000">
            <a:off x="7835913" y="3505213"/>
            <a:ext cx="27432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ZoneTexte 3"/>
          <p:cNvSpPr txBox="1"/>
          <p:nvPr/>
        </p:nvSpPr>
        <p:spPr>
          <a:xfrm>
            <a:off x="3035313" y="1854213"/>
            <a:ext cx="45593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latin typeface="Comic Sans MS"/>
              </a:rPr>
              <a:t>Par la suite ces élèves ont </a:t>
            </a:r>
            <a:r>
              <a:rPr lang="fr-FR" dirty="0" smtClean="0">
                <a:latin typeface="Comic Sans MS"/>
              </a:rPr>
              <a:t>organisé </a:t>
            </a:r>
            <a:r>
              <a:rPr lang="fr-FR" dirty="0">
                <a:latin typeface="Comic Sans MS"/>
              </a:rPr>
              <a:t>une collecte de jouets tout comme cette année pour le secours populaire.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02013" y="3746513"/>
            <a:ext cx="4394200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fr-FR" dirty="0">
                <a:latin typeface="Comic Sans MS"/>
              </a:rPr>
              <a:t>Plus tard c'est à la cantine que la nourriture </a:t>
            </a:r>
            <a:r>
              <a:rPr lang="fr-FR" dirty="0" smtClean="0">
                <a:latin typeface="Comic Sans MS"/>
              </a:rPr>
              <a:t>gâchée </a:t>
            </a:r>
            <a:r>
              <a:rPr lang="fr-FR" dirty="0">
                <a:latin typeface="Comic Sans MS"/>
              </a:rPr>
              <a:t>sera traitée au </a:t>
            </a:r>
            <a:r>
              <a:rPr lang="fr-FR" dirty="0" smtClean="0">
                <a:latin typeface="Comic Sans MS"/>
              </a:rPr>
              <a:t>composteur </a:t>
            </a:r>
            <a:r>
              <a:rPr lang="fr-FR" dirty="0">
                <a:latin typeface="Comic Sans MS"/>
              </a:rPr>
              <a:t>une à deux fois par semaine de manière organisée.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402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304693" y="78910"/>
            <a:ext cx="9634653" cy="1233424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M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ise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en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P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lace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 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/>
            </a:r>
            <a:br>
              <a:rPr lang="fr-FR" b="1" dirty="0" smtClean="0">
                <a:solidFill>
                  <a:srgbClr val="6C911C"/>
                </a:solidFill>
                <a:latin typeface="Comic Sans MS" charset="0"/>
              </a:rPr>
            </a:b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du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> 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J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ardin </a:t>
            </a: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Pédagogique et 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des 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R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uches</a:t>
            </a:r>
            <a:endParaRPr lang="fr-FR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7" name="Espace réservé du contenu 6" descr="000_02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80000">
            <a:off x="544110" y="1570104"/>
            <a:ext cx="2778640" cy="20850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Espace réservé du contenu 1" descr="DSCN592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rot="780000">
            <a:off x="7440072" y="3363336"/>
            <a:ext cx="2970212" cy="22304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3403613" y="1968513"/>
            <a:ext cx="42164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latin typeface="Comic Sans MS"/>
              </a:rPr>
              <a:t>Plusieurs jardins sont disponibles dans l'enceinte du </a:t>
            </a:r>
            <a:r>
              <a:rPr lang="fr-FR" dirty="0" smtClean="0">
                <a:latin typeface="Comic Sans MS"/>
              </a:rPr>
              <a:t>collège dont </a:t>
            </a:r>
            <a:r>
              <a:rPr lang="fr-FR" dirty="0">
                <a:latin typeface="Comic Sans MS"/>
              </a:rPr>
              <a:t>une partie Potagère et une partie Florale.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08313" y="3822713"/>
            <a:ext cx="44704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fr-FR" dirty="0">
                <a:latin typeface="Comic Sans MS"/>
              </a:rPr>
              <a:t>En même temps des ruches sont mises en place puis </a:t>
            </a:r>
            <a:r>
              <a:rPr lang="fr-FR" dirty="0" smtClean="0">
                <a:latin typeface="Comic Sans MS"/>
              </a:rPr>
              <a:t>utilisées </a:t>
            </a:r>
            <a:r>
              <a:rPr lang="fr-FR" dirty="0">
                <a:latin typeface="Comic Sans MS"/>
              </a:rPr>
              <a:t>l'année suivante.</a:t>
            </a:r>
          </a:p>
          <a:p>
            <a:pPr algn="r"/>
            <a:endParaRPr lang="fr-FR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49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76313" y="-203187"/>
            <a:ext cx="10480675" cy="123348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>L</a:t>
            </a: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‘opération 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ELA 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/>
            </a:r>
            <a:br>
              <a:rPr lang="fr-FR" b="1" dirty="0" smtClean="0">
                <a:solidFill>
                  <a:srgbClr val="6C911C"/>
                </a:solidFill>
                <a:latin typeface="Comic Sans MS" charset="0"/>
              </a:rPr>
            </a:br>
            <a:r>
              <a:rPr lang="fr-FR" b="1" dirty="0" smtClean="0">
                <a:solidFill>
                  <a:srgbClr val="000000"/>
                </a:solidFill>
                <a:latin typeface="Comic Sans MS" charset="0"/>
              </a:rPr>
              <a:t>et la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> Lutte contre le G</a:t>
            </a:r>
            <a:r>
              <a:rPr lang="fr-FR" b="1" dirty="0" smtClean="0">
                <a:latin typeface="Comic Sans MS" charset="0"/>
              </a:rPr>
              <a:t>âchis</a:t>
            </a:r>
            <a:r>
              <a:rPr lang="fr-FR" b="1" dirty="0" smtClean="0">
                <a:solidFill>
                  <a:srgbClr val="6C911C"/>
                </a:solidFill>
                <a:latin typeface="Comic Sans MS" charset="0"/>
              </a:rPr>
              <a:t> </a:t>
            </a:r>
            <a:r>
              <a:rPr lang="fr-FR" b="1" dirty="0">
                <a:solidFill>
                  <a:srgbClr val="6C911C"/>
                </a:solidFill>
                <a:latin typeface="Comic Sans MS" charset="0"/>
              </a:rPr>
              <a:t>A</a:t>
            </a:r>
            <a:r>
              <a:rPr lang="fr-FR" b="1" dirty="0">
                <a:solidFill>
                  <a:srgbClr val="000000"/>
                </a:solidFill>
                <a:latin typeface="Comic Sans MS" charset="0"/>
              </a:rPr>
              <a:t>limentaire</a:t>
            </a:r>
            <a:endParaRPr lang="fr-FR" dirty="0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10" name="Espace réservé du contenu 9" descr="devdurable 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180000">
            <a:off x="565770" y="1992037"/>
            <a:ext cx="2528280" cy="1900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 2" descr="gachis1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0000">
            <a:off x="7086613" y="3683013"/>
            <a:ext cx="27432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Espace réservé du contenu 1" descr="gachis1 (38)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 rot="960000">
            <a:off x="9283713" y="3657613"/>
            <a:ext cx="2817813" cy="21082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3200413" y="2373544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latin typeface="Comic Sans MS"/>
              </a:rPr>
              <a:t>Lors du Cross l'opération ELA.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886213" y="414021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fr-FR" dirty="0">
                <a:latin typeface="Comic Sans MS"/>
              </a:rPr>
              <a:t>La lutte contre le gâchis alimentaire.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727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Rentrée scolaire 16x9">
  <a:themeElements>
    <a:clrScheme name="Rentrée_scolaire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A0BEA-B978-4185-B5FE-510E7CB42798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106C84-672D-42B4-8E56-A8A6BCFA5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499855-99AB-4465-B565-072163001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</Words>
  <Application>Microsoft Office PowerPoint</Application>
  <PresentationFormat>Personnalisé</PresentationFormat>
  <Paragraphs>20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Rentrée scolaire 16x9</vt:lpstr>
      <vt:lpstr>Le Collège Jean-Castel</vt:lpstr>
      <vt:lpstr>Papiers Recyclés et Bouchons</vt:lpstr>
      <vt:lpstr>Le Père Noël VERT et le Compost</vt:lpstr>
      <vt:lpstr>Mise en Place  du Jardin Pédagogique et des Ruches</vt:lpstr>
      <vt:lpstr>L‘opération ELA  et la Lutte contre le Gâchis Alimentaire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Collège Jean-Castel</dc:title>
  <dc:creator/>
  <cp:lastModifiedBy/>
  <cp:revision>8</cp:revision>
  <dcterms:created xsi:type="dcterms:W3CDTF">2013-07-31T01:43:24Z</dcterms:created>
  <dcterms:modified xsi:type="dcterms:W3CDTF">2014-12-09T07:51:46Z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